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5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32EC-0D10-4B71-831D-55C3D15FC4FB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E5A4-EA25-41B7-9C1C-88D3B08A9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327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32EC-0D10-4B71-831D-55C3D15FC4FB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E5A4-EA25-41B7-9C1C-88D3B08A9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41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32EC-0D10-4B71-831D-55C3D15FC4FB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E5A4-EA25-41B7-9C1C-88D3B08A9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027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32EC-0D10-4B71-831D-55C3D15FC4FB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E5A4-EA25-41B7-9C1C-88D3B08A9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417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32EC-0D10-4B71-831D-55C3D15FC4FB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E5A4-EA25-41B7-9C1C-88D3B08A9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155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32EC-0D10-4B71-831D-55C3D15FC4FB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E5A4-EA25-41B7-9C1C-88D3B08A9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313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32EC-0D10-4B71-831D-55C3D15FC4FB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E5A4-EA25-41B7-9C1C-88D3B08A9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58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32EC-0D10-4B71-831D-55C3D15FC4FB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E5A4-EA25-41B7-9C1C-88D3B08A9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265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32EC-0D10-4B71-831D-55C3D15FC4FB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E5A4-EA25-41B7-9C1C-88D3B08A9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435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32EC-0D10-4B71-831D-55C3D15FC4FB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E5A4-EA25-41B7-9C1C-88D3B08A9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28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32EC-0D10-4B71-831D-55C3D15FC4FB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E5A4-EA25-41B7-9C1C-88D3B08A9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9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A32EC-0D10-4B71-831D-55C3D15FC4FB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BE5A4-EA25-41B7-9C1C-88D3B08A9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8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Documents and Settings\Craig\My Documents\Research\Nursery Research\2009\Path 2 Sustane Research 2009\Blue Salvia Photo 2009\PHRN 0931 Blue Salvia Comparison Photos 2009-2_edited-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1143000"/>
            <a:ext cx="8596313" cy="5562600"/>
          </a:xfrm>
          <a:noFill/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10600" cy="1143000"/>
          </a:xfrm>
          <a:solidFill>
            <a:srgbClr val="008A3E"/>
          </a:solidFill>
        </p:spPr>
        <p:txBody>
          <a:bodyPr>
            <a:normAutofit/>
          </a:bodyPr>
          <a:lstStyle/>
          <a:p>
            <a:r>
              <a:rPr lang="en-US" altLang="en-US" sz="3200" b="1" dirty="0" smtClean="0">
                <a:solidFill>
                  <a:schemeClr val="bg1"/>
                </a:solidFill>
              </a:rPr>
              <a:t>Identical Fertilizer Rates: Suståne vs. Industry Standards Salvia 47 DAT</a:t>
            </a:r>
          </a:p>
        </p:txBody>
      </p:sp>
    </p:spTree>
    <p:extLst>
      <p:ext uri="{BB962C8B-B14F-4D97-AF65-F5344CB8AC3E}">
        <p14:creationId xmlns:p14="http://schemas.microsoft.com/office/powerpoint/2010/main" val="136918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Identical Fertilizer Rates: Suståne vs. Industry Standards Salvia 47 DAT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Identical Fertilizer Rates: Suståne vs. Industry Standards Salvia 47 DAT</dc:title>
  <dc:creator>Craig</dc:creator>
  <cp:lastModifiedBy>Craig</cp:lastModifiedBy>
  <cp:revision>1</cp:revision>
  <dcterms:created xsi:type="dcterms:W3CDTF">2016-06-03T16:17:42Z</dcterms:created>
  <dcterms:modified xsi:type="dcterms:W3CDTF">2016-06-03T16:19:14Z</dcterms:modified>
</cp:coreProperties>
</file>